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72" r:id="rId14"/>
    <p:sldId id="263" r:id="rId15"/>
    <p:sldId id="273" r:id="rId16"/>
    <p:sldId id="264" r:id="rId17"/>
    <p:sldId id="274" r:id="rId18"/>
    <p:sldId id="265" r:id="rId19"/>
    <p:sldId id="266" r:id="rId20"/>
    <p:sldId id="275" r:id="rId21"/>
    <p:sldId id="276" r:id="rId22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8755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843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808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379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269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69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7391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3090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932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6981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0360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069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331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772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5514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828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372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4EA7B0-D341-434C-8A4A-D24C193B62CB}" type="datetimeFigureOut">
              <a:rPr lang="ro-RO" smtClean="0"/>
              <a:t>20.10.2019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F6A470-5CD7-480E-871F-EB667D5B97C4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97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6"/>
            <a:ext cx="10364451" cy="586734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Lets have a game</a:t>
            </a:r>
            <a:r>
              <a:rPr lang="en-GB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89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sz="89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8900" cap="none" dirty="0" smtClean="0">
                <a:solidFill>
                  <a:schemeClr val="accent6">
                    <a:lumMod val="75000"/>
                  </a:schemeClr>
                </a:solidFill>
              </a:rPr>
              <a:t>Guess the name of the </a:t>
            </a:r>
            <a:r>
              <a:rPr lang="en-GB" sz="8900" i="1" dirty="0" smtClean="0">
                <a:solidFill>
                  <a:schemeClr val="accent6">
                    <a:lumMod val="75000"/>
                  </a:schemeClr>
                </a:solidFill>
              </a:rPr>
              <a:t>Romanian paintings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GB" dirty="0">
                <a:solidFill>
                  <a:schemeClr val="accent6">
                    <a:lumMod val="75000"/>
                  </a:schemeClr>
                </a:solidFill>
              </a:rPr>
            </a:br>
            <a:endParaRPr lang="ro-R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8166431" y="5699052"/>
            <a:ext cx="3111795" cy="70883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GB" sz="4000" dirty="0" smtClean="0">
                <a:solidFill>
                  <a:srgbClr val="FF0000"/>
                </a:solidFill>
              </a:rPr>
              <a:t>Good luck!</a:t>
            </a:r>
            <a:endParaRPr lang="ro-RO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94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45" y="758952"/>
            <a:ext cx="5843641" cy="758332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correct answer is…</a:t>
            </a: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86" y="1005840"/>
            <a:ext cx="5021358" cy="470084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4846946" cy="1957436"/>
          </a:xfrm>
        </p:spPr>
        <p:txBody>
          <a:bodyPr/>
          <a:lstStyle/>
          <a:p>
            <a:pPr marL="342900" indent="-342900" algn="just">
              <a:buAutoNum type="alphaLcPeriod"/>
            </a:pPr>
            <a:r>
              <a:rPr lang="en-GB" sz="4000" cap="none" dirty="0" err="1" smtClean="0">
                <a:solidFill>
                  <a:srgbClr val="00B050"/>
                </a:solidFill>
              </a:rPr>
              <a:t>Anemona</a:t>
            </a:r>
            <a:endParaRPr lang="en-GB" sz="4000" cap="none" dirty="0" smtClean="0">
              <a:solidFill>
                <a:srgbClr val="00B050"/>
              </a:solidFill>
            </a:endParaRPr>
          </a:p>
          <a:p>
            <a:pPr marL="342900" indent="-342900" algn="just">
              <a:buAutoNum type="alphaLcPeriod"/>
            </a:pPr>
            <a:r>
              <a:rPr lang="en-GB" sz="4000" cap="none" dirty="0" err="1" smtClean="0">
                <a:solidFill>
                  <a:srgbClr val="00B050"/>
                </a:solidFill>
              </a:rPr>
              <a:t>Anemona</a:t>
            </a:r>
            <a:r>
              <a:rPr lang="en-GB" sz="4000" cap="none" dirty="0" smtClean="0">
                <a:solidFill>
                  <a:srgbClr val="00B050"/>
                </a:solidFill>
              </a:rPr>
              <a:t> flowers</a:t>
            </a:r>
          </a:p>
          <a:p>
            <a:pPr algn="just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78541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60612" y="-43393"/>
            <a:ext cx="10364451" cy="1521320"/>
          </a:xfrm>
        </p:spPr>
        <p:txBody>
          <a:bodyPr/>
          <a:lstStyle/>
          <a:p>
            <a:r>
              <a:rPr lang="en-GB" cap="none" dirty="0" err="1">
                <a:solidFill>
                  <a:srgbClr val="00B050"/>
                </a:solidFill>
              </a:rPr>
              <a:t>Anemona</a:t>
            </a:r>
            <a:r>
              <a:rPr lang="en-GB" cap="none" dirty="0">
                <a:solidFill>
                  <a:srgbClr val="00B050"/>
                </a:solidFill>
              </a:rPr>
              <a:t> flowers</a:t>
            </a:r>
            <a:br>
              <a:rPr lang="en-GB" cap="none" dirty="0">
                <a:solidFill>
                  <a:srgbClr val="00B050"/>
                </a:solidFill>
              </a:rPr>
            </a:b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407" y="1552783"/>
            <a:ext cx="5236801" cy="4902537"/>
          </a:xfrm>
        </p:spPr>
      </p:pic>
    </p:spTree>
    <p:extLst>
      <p:ext uri="{BB962C8B-B14F-4D97-AF65-F5344CB8AC3E}">
        <p14:creationId xmlns:p14="http://schemas.microsoft.com/office/powerpoint/2010/main" val="113044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779633" cy="990600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correct answer is…</a:t>
            </a: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06" y="398906"/>
            <a:ext cx="3882358" cy="565391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046" y="3858148"/>
            <a:ext cx="5889362" cy="2021444"/>
          </a:xfrm>
        </p:spPr>
        <p:txBody>
          <a:bodyPr/>
          <a:lstStyle/>
          <a:p>
            <a:pPr marL="342900" indent="-342900" algn="just">
              <a:buAutoNum type="alphaLcPeriod"/>
            </a:pPr>
            <a:r>
              <a:rPr lang="en-GB" sz="3600" cap="none" dirty="0" err="1" smtClean="0">
                <a:solidFill>
                  <a:srgbClr val="00B050"/>
                </a:solidFill>
              </a:rPr>
              <a:t>Chrysanthemus</a:t>
            </a:r>
            <a:r>
              <a:rPr lang="en-GB" sz="3600" cap="none" dirty="0" smtClean="0">
                <a:solidFill>
                  <a:srgbClr val="00B050"/>
                </a:solidFill>
              </a:rPr>
              <a:t> </a:t>
            </a:r>
            <a:endParaRPr lang="en-GB" sz="3600" cap="none" dirty="0">
              <a:solidFill>
                <a:srgbClr val="00B050"/>
              </a:solidFill>
            </a:endParaRPr>
          </a:p>
          <a:p>
            <a:pPr marL="342900" indent="-342900" algn="just">
              <a:buAutoNum type="alphaLcPeriod"/>
            </a:pPr>
            <a:r>
              <a:rPr lang="en-GB" sz="3600" cap="none" dirty="0" err="1" smtClean="0">
                <a:solidFill>
                  <a:srgbClr val="00B050"/>
                </a:solidFill>
              </a:rPr>
              <a:t>Chrisanthemus</a:t>
            </a:r>
            <a:r>
              <a:rPr lang="en-GB" sz="3600" cap="none" dirty="0" smtClean="0">
                <a:solidFill>
                  <a:srgbClr val="00B050"/>
                </a:solidFill>
              </a:rPr>
              <a:t> flowers</a:t>
            </a:r>
            <a:endParaRPr lang="en-GB" sz="3600" cap="none" dirty="0">
              <a:solidFill>
                <a:srgbClr val="00B05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1972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9218" y="2094614"/>
            <a:ext cx="5249566" cy="999460"/>
          </a:xfrm>
        </p:spPr>
        <p:txBody>
          <a:bodyPr>
            <a:normAutofit/>
          </a:bodyPr>
          <a:lstStyle/>
          <a:p>
            <a:r>
              <a:rPr lang="en-GB" sz="4800" cap="none" dirty="0" err="1">
                <a:solidFill>
                  <a:srgbClr val="00B050"/>
                </a:solidFill>
              </a:rPr>
              <a:t>Chrysanthemus</a:t>
            </a:r>
            <a:endParaRPr lang="ro-RO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223" y="499730"/>
            <a:ext cx="4011004" cy="5841269"/>
          </a:xfrm>
        </p:spPr>
      </p:pic>
    </p:spTree>
    <p:extLst>
      <p:ext uri="{BB962C8B-B14F-4D97-AF65-F5344CB8AC3E}">
        <p14:creationId xmlns:p14="http://schemas.microsoft.com/office/powerpoint/2010/main" val="83616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322433" cy="999744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correct answer is…</a:t>
            </a: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6" y="280416"/>
            <a:ext cx="3920742" cy="56066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3374136"/>
            <a:ext cx="5487026" cy="2417064"/>
          </a:xfrm>
        </p:spPr>
        <p:txBody>
          <a:bodyPr>
            <a:normAutofit/>
          </a:bodyPr>
          <a:lstStyle/>
          <a:p>
            <a:pPr marL="342900" indent="-342900" algn="just">
              <a:buAutoNum type="alphaLcPeriod"/>
            </a:pPr>
            <a:r>
              <a:rPr lang="en-GB" sz="4800" cap="none" dirty="0" smtClean="0">
                <a:solidFill>
                  <a:srgbClr val="00B050"/>
                </a:solidFill>
              </a:rPr>
              <a:t>A child </a:t>
            </a:r>
            <a:endParaRPr lang="en-GB" sz="4800" cap="none" dirty="0">
              <a:solidFill>
                <a:srgbClr val="00B050"/>
              </a:solidFill>
            </a:endParaRPr>
          </a:p>
          <a:p>
            <a:pPr marL="342900" indent="-342900" algn="just">
              <a:buAutoNum type="alphaLcPeriod"/>
            </a:pPr>
            <a:r>
              <a:rPr lang="en-GB" sz="4800" cap="none" dirty="0" smtClean="0">
                <a:solidFill>
                  <a:srgbClr val="00B050"/>
                </a:solidFill>
              </a:rPr>
              <a:t>Portrait of a child</a:t>
            </a:r>
            <a:endParaRPr lang="en-GB" sz="4800" cap="none" dirty="0">
              <a:solidFill>
                <a:srgbClr val="00B05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21634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0242" y="925033"/>
            <a:ext cx="6249026" cy="1446028"/>
          </a:xfrm>
        </p:spPr>
        <p:txBody>
          <a:bodyPr>
            <a:normAutofit/>
          </a:bodyPr>
          <a:lstStyle/>
          <a:p>
            <a:r>
              <a:rPr lang="en-GB" sz="5400" cap="none" dirty="0">
                <a:solidFill>
                  <a:srgbClr val="00B050"/>
                </a:solidFill>
              </a:rPr>
              <a:t>Portrait of a child</a:t>
            </a:r>
            <a:r>
              <a:rPr lang="en-GB" cap="none" dirty="0">
                <a:solidFill>
                  <a:srgbClr val="00B050"/>
                </a:solidFill>
              </a:rPr>
              <a:t/>
            </a:r>
            <a:br>
              <a:rPr lang="en-GB" cap="none" dirty="0">
                <a:solidFill>
                  <a:srgbClr val="00B050"/>
                </a:solidFill>
              </a:rPr>
            </a:b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59" y="-106325"/>
            <a:ext cx="4628058" cy="6618124"/>
          </a:xfrm>
        </p:spPr>
      </p:pic>
    </p:spTree>
    <p:extLst>
      <p:ext uri="{BB962C8B-B14F-4D97-AF65-F5344CB8AC3E}">
        <p14:creationId xmlns:p14="http://schemas.microsoft.com/office/powerpoint/2010/main" val="1108072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718" y="868680"/>
            <a:ext cx="5130409" cy="831484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correct answer is…</a:t>
            </a: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24" y="140075"/>
            <a:ext cx="5184648" cy="60570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974" y="3785616"/>
            <a:ext cx="5267569" cy="1905000"/>
          </a:xfrm>
        </p:spPr>
        <p:txBody>
          <a:bodyPr/>
          <a:lstStyle/>
          <a:p>
            <a:pPr marL="342900" indent="-342900" algn="just">
              <a:buAutoNum type="alphaLcPeriod"/>
            </a:pPr>
            <a:r>
              <a:rPr lang="en-GB" sz="3600" cap="none" dirty="0" smtClean="0">
                <a:solidFill>
                  <a:srgbClr val="00B050"/>
                </a:solidFill>
              </a:rPr>
              <a:t>A girl in a forest </a:t>
            </a:r>
            <a:endParaRPr lang="en-GB" sz="3600" cap="none" dirty="0">
              <a:solidFill>
                <a:srgbClr val="00B050"/>
              </a:solidFill>
            </a:endParaRPr>
          </a:p>
          <a:p>
            <a:pPr marL="342900" indent="-342900" algn="just">
              <a:buAutoNum type="alphaLcPeriod"/>
            </a:pPr>
            <a:r>
              <a:rPr lang="en-GB" sz="3600" cap="none" dirty="0" smtClean="0">
                <a:solidFill>
                  <a:srgbClr val="00B050"/>
                </a:solidFill>
              </a:rPr>
              <a:t>The Forest*s Daughter</a:t>
            </a:r>
            <a:endParaRPr lang="en-GB" sz="3600" cap="none" dirty="0">
              <a:solidFill>
                <a:srgbClr val="00B05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24233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2018" y="2509284"/>
            <a:ext cx="7123815" cy="1467293"/>
          </a:xfrm>
        </p:spPr>
        <p:txBody>
          <a:bodyPr>
            <a:noAutofit/>
          </a:bodyPr>
          <a:lstStyle/>
          <a:p>
            <a:r>
              <a:rPr lang="en-GB" sz="6000" cap="none" dirty="0">
                <a:solidFill>
                  <a:srgbClr val="00B050"/>
                </a:solidFill>
              </a:rPr>
              <a:t>The Forest*s Daughter</a:t>
            </a:r>
            <a:br>
              <a:rPr lang="en-GB" sz="6000" cap="none" dirty="0">
                <a:solidFill>
                  <a:srgbClr val="00B050"/>
                </a:solidFill>
              </a:rPr>
            </a:br>
            <a:endParaRPr lang="ro-RO" sz="6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833" y="666464"/>
            <a:ext cx="4410740" cy="5152932"/>
          </a:xfrm>
        </p:spPr>
      </p:pic>
    </p:spTree>
    <p:extLst>
      <p:ext uri="{BB962C8B-B14F-4D97-AF65-F5344CB8AC3E}">
        <p14:creationId xmlns:p14="http://schemas.microsoft.com/office/powerpoint/2010/main" val="74328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26" y="269359"/>
            <a:ext cx="6667630" cy="1070344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correct answer is…</a:t>
            </a: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78" y="-88606"/>
            <a:ext cx="4894724" cy="6526299"/>
          </a:xfrm>
        </p:spPr>
      </p:pic>
    </p:spTree>
    <p:extLst>
      <p:ext uri="{BB962C8B-B14F-4D97-AF65-F5344CB8AC3E}">
        <p14:creationId xmlns:p14="http://schemas.microsoft.com/office/powerpoint/2010/main" val="373021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-591879"/>
            <a:ext cx="5944225" cy="2023252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correct answer is…</a:t>
            </a: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134" y="239231"/>
            <a:ext cx="4317536" cy="53834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2900" y="3759904"/>
            <a:ext cx="6188775" cy="2226227"/>
          </a:xfrm>
        </p:spPr>
        <p:txBody>
          <a:bodyPr/>
          <a:lstStyle/>
          <a:p>
            <a:pPr marL="342900" indent="-342900" algn="just">
              <a:buAutoNum type="alphaLcPeriod"/>
            </a:pPr>
            <a:r>
              <a:rPr lang="en-GB" sz="5400" cap="none" dirty="0" smtClean="0">
                <a:solidFill>
                  <a:srgbClr val="00B050"/>
                </a:solidFill>
              </a:rPr>
              <a:t>A boy</a:t>
            </a:r>
            <a:endParaRPr lang="en-GB" sz="5400" cap="none" dirty="0">
              <a:solidFill>
                <a:srgbClr val="00B050"/>
              </a:solidFill>
            </a:endParaRPr>
          </a:p>
          <a:p>
            <a:pPr marL="342900" indent="-342900" algn="just">
              <a:buAutoNum type="alphaLcPeriod"/>
            </a:pPr>
            <a:r>
              <a:rPr lang="en-GB" sz="5400" cap="none" dirty="0" smtClean="0">
                <a:solidFill>
                  <a:srgbClr val="00B050"/>
                </a:solidFill>
              </a:rPr>
              <a:t>Portrait of a child</a:t>
            </a:r>
            <a:endParaRPr lang="en-GB" sz="5400" cap="none" dirty="0">
              <a:solidFill>
                <a:srgbClr val="00B050"/>
              </a:solidFill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009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870" y="152400"/>
            <a:ext cx="6245977" cy="10541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 correct answer is……</a:t>
            </a:r>
            <a:endParaRPr lang="ro-RO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1206500"/>
            <a:ext cx="7583424" cy="450835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38329" y="2770632"/>
            <a:ext cx="3639312" cy="1536192"/>
          </a:xfrm>
        </p:spPr>
        <p:txBody>
          <a:bodyPr/>
          <a:lstStyle/>
          <a:p>
            <a:pPr marL="342900" indent="-342900" algn="just">
              <a:buAutoNum type="alphaLcPeriod"/>
            </a:pPr>
            <a:r>
              <a:rPr lang="en-GB" sz="3200" cap="none" dirty="0" smtClean="0">
                <a:solidFill>
                  <a:srgbClr val="00B050"/>
                </a:solidFill>
              </a:rPr>
              <a:t>The man on bullock</a:t>
            </a:r>
          </a:p>
          <a:p>
            <a:pPr marL="342900" indent="-342900" algn="just">
              <a:buAutoNum type="alphaLcPeriod"/>
            </a:pPr>
            <a:r>
              <a:rPr lang="en-GB" sz="3200" cap="none" dirty="0" smtClean="0">
                <a:solidFill>
                  <a:srgbClr val="00B050"/>
                </a:solidFill>
              </a:rPr>
              <a:t> Bullock cart</a:t>
            </a:r>
          </a:p>
          <a:p>
            <a:pPr marL="342900" indent="-342900" algn="just">
              <a:buAutoNum type="alphaLcPeriod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7595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2027" y="3627531"/>
            <a:ext cx="4859704" cy="1596177"/>
          </a:xfrm>
        </p:spPr>
        <p:txBody>
          <a:bodyPr>
            <a:normAutofit/>
          </a:bodyPr>
          <a:lstStyle/>
          <a:p>
            <a:r>
              <a:rPr lang="en-GB" sz="4800" cap="none" dirty="0">
                <a:solidFill>
                  <a:srgbClr val="00B050"/>
                </a:solidFill>
              </a:rPr>
              <a:t>Portrait of a child</a:t>
            </a:r>
            <a:r>
              <a:rPr lang="en-GB" cap="none" dirty="0">
                <a:solidFill>
                  <a:srgbClr val="00B050"/>
                </a:solidFill>
              </a:rPr>
              <a:t/>
            </a:r>
            <a:br>
              <a:rPr lang="en-GB" cap="none" dirty="0">
                <a:solidFill>
                  <a:srgbClr val="00B050"/>
                </a:solidFill>
              </a:rPr>
            </a:b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619" y="108155"/>
            <a:ext cx="5146157" cy="6416655"/>
          </a:xfrm>
        </p:spPr>
      </p:pic>
    </p:spTree>
    <p:extLst>
      <p:ext uri="{BB962C8B-B14F-4D97-AF65-F5344CB8AC3E}">
        <p14:creationId xmlns:p14="http://schemas.microsoft.com/office/powerpoint/2010/main" val="300453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dirty="0" smtClean="0">
                <a:solidFill>
                  <a:srgbClr val="C00000"/>
                </a:solidFill>
              </a:rPr>
              <a:t>congratulations</a:t>
            </a:r>
            <a:endParaRPr lang="ro-RO" sz="8000" dirty="0">
              <a:solidFill>
                <a:srgbClr val="C0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440" y="1909763"/>
            <a:ext cx="6876737" cy="4586730"/>
          </a:xfrm>
        </p:spPr>
      </p:pic>
    </p:spTree>
    <p:extLst>
      <p:ext uri="{BB962C8B-B14F-4D97-AF65-F5344CB8AC3E}">
        <p14:creationId xmlns:p14="http://schemas.microsoft.com/office/powerpoint/2010/main" val="32967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18897"/>
          </a:xfrm>
        </p:spPr>
        <p:txBody>
          <a:bodyPr/>
          <a:lstStyle/>
          <a:p>
            <a:r>
              <a:rPr lang="en-GB" dirty="0" smtClean="0"/>
              <a:t>Bullock cart </a:t>
            </a: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64" y="1424762"/>
            <a:ext cx="7955471" cy="4729541"/>
          </a:xfrm>
        </p:spPr>
      </p:pic>
    </p:spTree>
    <p:extLst>
      <p:ext uri="{BB962C8B-B14F-4D97-AF65-F5344CB8AC3E}">
        <p14:creationId xmlns:p14="http://schemas.microsoft.com/office/powerpoint/2010/main" val="330300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5760720" cy="1411224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The correct answer is……</a:t>
            </a:r>
            <a:r>
              <a:rPr lang="ro-RO" dirty="0"/>
              <a:t/>
            </a:r>
            <a:br>
              <a:rPr lang="ro-RO" dirty="0"/>
            </a:b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418" y="609600"/>
            <a:ext cx="3765176" cy="5181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3244334"/>
            <a:ext cx="3935689" cy="2546866"/>
          </a:xfrm>
        </p:spPr>
        <p:txBody>
          <a:bodyPr/>
          <a:lstStyle/>
          <a:p>
            <a:pPr marL="342900" indent="-342900" algn="just">
              <a:buAutoNum type="alphaLcPeriod"/>
            </a:pPr>
            <a:r>
              <a:rPr lang="en-GB" sz="4000" dirty="0" smtClean="0">
                <a:solidFill>
                  <a:srgbClr val="00B050"/>
                </a:solidFill>
              </a:rPr>
              <a:t>Myself</a:t>
            </a:r>
          </a:p>
          <a:p>
            <a:pPr marL="342900" indent="-342900" algn="just">
              <a:buAutoNum type="alphaLcPeriod"/>
            </a:pPr>
            <a:r>
              <a:rPr lang="en-GB" sz="4000" dirty="0" smtClean="0">
                <a:solidFill>
                  <a:srgbClr val="00B050"/>
                </a:solidFill>
              </a:rPr>
              <a:t>Self-portrait </a:t>
            </a:r>
          </a:p>
          <a:p>
            <a:pPr marL="342900" indent="-342900" algn="just">
              <a:buAutoNum type="alphaLcPeriod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2129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118788"/>
            <a:ext cx="10364451" cy="880674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Self-portrait</a:t>
            </a: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80" y="866859"/>
            <a:ext cx="4207040" cy="5789690"/>
          </a:xfrm>
        </p:spPr>
      </p:pic>
    </p:spTree>
    <p:extLst>
      <p:ext uri="{BB962C8B-B14F-4D97-AF65-F5344CB8AC3E}">
        <p14:creationId xmlns:p14="http://schemas.microsoft.com/office/powerpoint/2010/main" val="69460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243840"/>
            <a:ext cx="5224367" cy="91744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 correct answer is…</a:t>
            </a:r>
            <a:endParaRPr lang="ro-RO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8" y="1050798"/>
            <a:ext cx="6337395" cy="54578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" y="2632852"/>
            <a:ext cx="5937599" cy="3158348"/>
          </a:xfrm>
        </p:spPr>
        <p:txBody>
          <a:bodyPr/>
          <a:lstStyle/>
          <a:p>
            <a:pPr marL="342900" indent="-342900" algn="just">
              <a:buAutoNum type="alphaLcPeriod"/>
            </a:pPr>
            <a:r>
              <a:rPr lang="en-GB" sz="2800" dirty="0" smtClean="0">
                <a:solidFill>
                  <a:srgbClr val="00B050"/>
                </a:solidFill>
              </a:rPr>
              <a:t>Fishermen from Grandville</a:t>
            </a:r>
          </a:p>
          <a:p>
            <a:pPr marL="342900" indent="-342900" algn="just">
              <a:buAutoNum type="alphaLcPeriod"/>
            </a:pPr>
            <a:r>
              <a:rPr lang="en-GB" sz="2800" dirty="0" smtClean="0">
                <a:solidFill>
                  <a:srgbClr val="00B050"/>
                </a:solidFill>
              </a:rPr>
              <a:t>fishermen</a:t>
            </a:r>
          </a:p>
          <a:p>
            <a:pPr marL="342900" indent="-342900" algn="just">
              <a:buAutoNum type="alphaLcPeriod"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5466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85061"/>
            <a:ext cx="10364451" cy="130780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Fishermen from Grandville</a:t>
            </a:r>
            <a:br>
              <a:rPr lang="en-GB" dirty="0">
                <a:solidFill>
                  <a:srgbClr val="00B050"/>
                </a:solidFill>
              </a:rPr>
            </a:b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72" y="1019010"/>
            <a:ext cx="6464470" cy="5567267"/>
          </a:xfrm>
        </p:spPr>
      </p:pic>
    </p:spTree>
    <p:extLst>
      <p:ext uri="{BB962C8B-B14F-4D97-AF65-F5344CB8AC3E}">
        <p14:creationId xmlns:p14="http://schemas.microsoft.com/office/powerpoint/2010/main" val="339139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880217" cy="670560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The correct answer is…</a:t>
            </a:r>
            <a:endParaRPr lang="ro-R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5953370" cy="3158348"/>
          </a:xfrm>
        </p:spPr>
        <p:txBody>
          <a:bodyPr/>
          <a:lstStyle/>
          <a:p>
            <a:pPr marL="342900" indent="-342900" algn="just">
              <a:buAutoNum type="alphaLcPeriod"/>
            </a:pPr>
            <a:r>
              <a:rPr lang="en-GB" sz="3600" dirty="0" smtClean="0">
                <a:solidFill>
                  <a:srgbClr val="00B050"/>
                </a:solidFill>
              </a:rPr>
              <a:t>Cheerful peasant</a:t>
            </a:r>
            <a:endParaRPr lang="en-GB" sz="3600" dirty="0">
              <a:solidFill>
                <a:srgbClr val="00B050"/>
              </a:solidFill>
            </a:endParaRPr>
          </a:p>
          <a:p>
            <a:pPr marL="342900" indent="-342900" algn="just">
              <a:buAutoNum type="alphaLcPeriod"/>
            </a:pPr>
            <a:r>
              <a:rPr lang="en-GB" sz="3600" dirty="0" smtClean="0">
                <a:solidFill>
                  <a:srgbClr val="00B050"/>
                </a:solidFill>
              </a:rPr>
              <a:t>A woman</a:t>
            </a:r>
            <a:endParaRPr lang="en-GB" sz="3600" dirty="0">
              <a:solidFill>
                <a:srgbClr val="00B050"/>
              </a:solidFill>
            </a:endParaRPr>
          </a:p>
          <a:p>
            <a:endParaRPr lang="ro-RO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06" y="279401"/>
            <a:ext cx="3077092" cy="5956300"/>
          </a:xfrm>
        </p:spPr>
      </p:pic>
    </p:spTree>
    <p:extLst>
      <p:ext uri="{BB962C8B-B14F-4D97-AF65-F5344CB8AC3E}">
        <p14:creationId xmlns:p14="http://schemas.microsoft.com/office/powerpoint/2010/main" val="557004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3256" y="2137145"/>
            <a:ext cx="5983212" cy="1063255"/>
          </a:xfrm>
        </p:spPr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Cheerful </a:t>
            </a:r>
            <a:r>
              <a:rPr lang="en-GB" dirty="0" smtClean="0">
                <a:solidFill>
                  <a:srgbClr val="00B050"/>
                </a:solidFill>
              </a:rPr>
              <a:t>peasant</a:t>
            </a: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29" y="332027"/>
            <a:ext cx="3166517" cy="6129401"/>
          </a:xfrm>
        </p:spPr>
      </p:pic>
    </p:spTree>
    <p:extLst>
      <p:ext uri="{BB962C8B-B14F-4D97-AF65-F5344CB8AC3E}">
        <p14:creationId xmlns:p14="http://schemas.microsoft.com/office/powerpoint/2010/main" val="8066619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67</TotalTime>
  <Words>123</Words>
  <Application>Microsoft Office PowerPoint</Application>
  <PresentationFormat>Widescreen</PresentationFormat>
  <Paragraphs>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Tw Cen MT</vt:lpstr>
      <vt:lpstr>Droplet</vt:lpstr>
      <vt:lpstr>Lets have a game  Guess the name of the Romanian paintings  </vt:lpstr>
      <vt:lpstr>The correct answer is……</vt:lpstr>
      <vt:lpstr>Bullock cart </vt:lpstr>
      <vt:lpstr>The correct answer is…… </vt:lpstr>
      <vt:lpstr>Self-portrait</vt:lpstr>
      <vt:lpstr>The correct answer is…</vt:lpstr>
      <vt:lpstr>Fishermen from Grandville </vt:lpstr>
      <vt:lpstr>The correct answer is…</vt:lpstr>
      <vt:lpstr>Cheerful peasant</vt:lpstr>
      <vt:lpstr>The correct answer is…</vt:lpstr>
      <vt:lpstr>Anemona flowers </vt:lpstr>
      <vt:lpstr>The correct answer is…</vt:lpstr>
      <vt:lpstr>Chrysanthemus</vt:lpstr>
      <vt:lpstr>The correct answer is…</vt:lpstr>
      <vt:lpstr>Portrait of a child </vt:lpstr>
      <vt:lpstr>The correct answer is…</vt:lpstr>
      <vt:lpstr>The Forest*s Daughter </vt:lpstr>
      <vt:lpstr>The correct answer is…</vt:lpstr>
      <vt:lpstr>The correct answer is…</vt:lpstr>
      <vt:lpstr>Portrait of a child </vt:lpstr>
      <vt:lpstr>congratulations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name   Lets have a game Romanian paintings  </dc:title>
  <dc:creator>Lenovo</dc:creator>
  <cp:lastModifiedBy>Lenovo</cp:lastModifiedBy>
  <cp:revision>16</cp:revision>
  <dcterms:created xsi:type="dcterms:W3CDTF">2019-10-20T03:40:45Z</dcterms:created>
  <dcterms:modified xsi:type="dcterms:W3CDTF">2019-10-20T04:47:46Z</dcterms:modified>
</cp:coreProperties>
</file>